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304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109" d="100"/>
          <a:sy n="109" d="100"/>
        </p:scale>
        <p:origin x="86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A453E9-67B9-429F-AB5F-C88CFE4A00B5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4381B-EFF3-4120-9292-7EB928206FF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723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59AC4-2016-4151-B513-B8CEFC667B62}" type="datetimeFigureOut">
              <a:rPr lang="ru-RU"/>
              <a:pPr>
                <a:defRPr/>
              </a:pPr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73D71-8A84-4D7A-A082-686C5AD139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6519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907A1-3590-4D05-9867-938DD188FF7F}" type="datetimeFigureOut">
              <a:rPr lang="ru-RU"/>
              <a:pPr>
                <a:defRPr/>
              </a:pPr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D4A50-322E-4CA8-B52F-89D106715F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723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EC358-A80F-4F46-B7A8-1EFDAD2B0FFB}" type="datetimeFigureOut">
              <a:rPr lang="ru-RU"/>
              <a:pPr>
                <a:defRPr/>
              </a:pPr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4208D-A6EA-446A-886B-84E97BDB73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0933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05C75-8FCC-40EF-9AE4-DE2C37D5B989}" type="datetimeFigureOut">
              <a:rPr lang="ru-RU"/>
              <a:pPr>
                <a:defRPr/>
              </a:pPr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2B238D-54F3-4101-B11A-F33330E772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723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3876B-A499-4023-B4AD-88945062268A}" type="datetimeFigureOut">
              <a:rPr lang="ru-RU"/>
              <a:pPr>
                <a:defRPr/>
              </a:pPr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06E9B-DC28-4AA8-97AA-AF0852B1E4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27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2799A-9A22-40B1-94CB-BD073911B7D9}" type="datetimeFigureOut">
              <a:rPr lang="ru-RU"/>
              <a:pPr>
                <a:defRPr/>
              </a:pPr>
              <a:t>13.03.2017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B8CCE-7864-44F0-BDC7-C47F62F082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564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11C7D-85DE-4A81-B728-FCE21F9664CC}" type="datetimeFigureOut">
              <a:rPr lang="ru-RU"/>
              <a:pPr>
                <a:defRPr/>
              </a:pPr>
              <a:t>13.03.2017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0CC3D-72C1-4181-AADA-C9DD1BE534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457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F7B6B-5A4D-4D66-87DA-D0B59677BC60}" type="datetimeFigureOut">
              <a:rPr lang="ru-RU"/>
              <a:pPr>
                <a:defRPr/>
              </a:pPr>
              <a:t>13.03.2017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141C4-1D28-41AB-97E0-2C9B0CF8B7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928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0D8FE-F660-4E4F-9FD4-3D9EC09E353D}" type="datetimeFigureOut">
              <a:rPr lang="ru-RU"/>
              <a:pPr>
                <a:defRPr/>
              </a:pPr>
              <a:t>13.03.2017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F91AD-81D0-4446-9722-D8B6C09EDA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896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D711-AD67-4007-943E-652F49D384AC}" type="datetimeFigureOut">
              <a:rPr lang="ru-RU"/>
              <a:pPr>
                <a:defRPr/>
              </a:pPr>
              <a:t>13.03.2017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446ED-A72A-453D-BF52-7966A8388A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52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59A87-EA15-4154-A4BF-C8E86473EFA3}" type="datetimeFigureOut">
              <a:rPr lang="ru-RU"/>
              <a:pPr>
                <a:defRPr/>
              </a:pPr>
              <a:t>13.03.2017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07CF6-57D4-4ED2-8C26-435D02C764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2587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E61E6A9-D2D0-4ADB-A57D-97FC99ADCE75}" type="datetimeFigureOut">
              <a:rPr lang="ru-RU"/>
              <a:pPr>
                <a:defRPr/>
              </a:pPr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B35EFB-A280-44E9-89D6-512C88B2F5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49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kpfu.ru/library/konferenciya-2017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ifomicho@kpfu.ru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hyperlink" Target="mailto:Irina.Salmina@kpfu.ru" TargetMode="External"/><Relationship Id="rId4" Type="http://schemas.openxmlformats.org/officeDocument/2006/relationships/hyperlink" Target="mailto:yleksina@kpfu.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>
          <a:xfrm>
            <a:off x="0" y="2996952"/>
            <a:ext cx="9144000" cy="3861048"/>
          </a:xfrm>
          <a:solidFill>
            <a:schemeClr val="accent1">
              <a:alpha val="34000"/>
            </a:schemeClr>
          </a:solidFill>
        </p:spPr>
        <p:txBody>
          <a:bodyPr/>
          <a:lstStyle/>
          <a:p>
            <a:r>
              <a:rPr lang="ru-RU" sz="1600" b="0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0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Приоритетные </a:t>
            </a:r>
            <a:r>
              <a:rPr lang="ru-RU" sz="1600" b="0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темы </a:t>
            </a:r>
            <a:r>
              <a:rPr lang="ru-RU" sz="1600" b="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обсуждения и докладов</a:t>
            </a:r>
            <a:r>
              <a:rPr lang="ru-RU" sz="1600" b="0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600" b="0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Интеграция </a:t>
            </a:r>
            <a:r>
              <a:rPr lang="ru-RU" sz="1600" b="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библиотек в образовательную и исследовательскую </a:t>
            </a:r>
            <a:r>
              <a:rPr lang="ru-RU" sz="1600" b="0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деятельность;</a:t>
            </a:r>
            <a:r>
              <a:rPr lang="ru-RU" sz="1600" b="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Наукометрия </a:t>
            </a:r>
            <a:r>
              <a:rPr lang="ru-RU" sz="1600" b="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современной университетской среде: плюсы и </a:t>
            </a:r>
            <a:r>
              <a:rPr lang="ru-RU" sz="1600" b="0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минусы;</a:t>
            </a:r>
            <a:r>
              <a:rPr lang="ru-RU" sz="1600" b="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Библиотеки </a:t>
            </a:r>
            <a:r>
              <a:rPr lang="ru-RU" sz="1600" b="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b="0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общество;</a:t>
            </a:r>
            <a:r>
              <a:rPr lang="ru-RU" sz="1600" b="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Библиотеки </a:t>
            </a:r>
            <a:r>
              <a:rPr lang="ru-RU" sz="1600" b="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фонды: история, сохранение, </a:t>
            </a:r>
            <a:r>
              <a:rPr lang="ru-RU" sz="1600" b="0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изучение.</a:t>
            </a:r>
            <a:r>
              <a:rPr lang="ru-RU" sz="1600" b="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0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Приглашаются руководители и специалисты библиотек, издательств, книготорговых и книгораспространительских организаций, сотрудники информационных центров, учреждений науки, культуры и образования.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0" cap="none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0" cap="none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cap="none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 участников на </a:t>
            </a:r>
            <a:r>
              <a:rPr lang="ru-RU" sz="1800" b="0" cap="none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сайте Научной библиотеки </a:t>
            </a:r>
            <a:r>
              <a:rPr lang="ru-RU" sz="1800" b="0" cap="none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разделе «Конференция </a:t>
            </a:r>
            <a:r>
              <a:rPr lang="ru-RU" sz="1800" b="0" cap="none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  <a:r>
              <a:rPr lang="ru-RU" sz="1800" b="0" cap="none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Подробная </a:t>
            </a:r>
            <a:r>
              <a:rPr lang="ru-RU" sz="1800" b="0" cap="none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r>
              <a:rPr lang="en-US" sz="2400" b="0" u="sng" cap="none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en-US" sz="2400" b="0" u="sng" cap="none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sz="2400" b="0" u="sng" cap="none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kpfu.ru/library/konferenciya-2017</a:t>
            </a:r>
            <a:r>
              <a:rPr lang="ru-RU" sz="2400" b="0" u="sng" cap="none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cap="none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cap="none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cap="none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cap="none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b="0" cap="none" dirty="0" smtClean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16632"/>
            <a:ext cx="749873" cy="93886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445840" y="154133"/>
            <a:ext cx="8518648" cy="3113929"/>
          </a:xfrm>
          <a:noFill/>
        </p:spPr>
        <p:txBody>
          <a:bodyPr/>
          <a:lstStyle/>
          <a:p>
            <a:pPr algn="ctr"/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2-я Международная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конференция </a:t>
            </a:r>
            <a:b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Университетская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библиотека </a:t>
            </a:r>
            <a:endParaRPr lang="ru-RU" sz="24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мировом информационном пространстве»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28-30 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ноября 2017 г</a:t>
            </a:r>
            <a:r>
              <a:rPr lang="ru-RU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проведения</a:t>
            </a:r>
            <a:r>
              <a:rPr lang="ru-RU" sz="1800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Казань, </a:t>
            </a:r>
            <a:r>
              <a:rPr lang="ru-RU" sz="1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КФУ, Научная </a:t>
            </a:r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библиотека им. Н. И. </a:t>
            </a:r>
            <a:r>
              <a:rPr lang="ru-RU" sz="1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Лобачевского</a:t>
            </a:r>
          </a:p>
          <a:p>
            <a:pPr algn="ctr"/>
            <a:r>
              <a:rPr lang="ru-RU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Конференция проводится в рамках Года Лобачевского, объявленного в Казанском университете и приуроченного к 225-летию со дня рождения великого математика, первооткрывателя неевклидовой геометрии, ректора, строителя и библиотекаря Казанского университета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842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745680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12504" y="1124744"/>
            <a:ext cx="8424936" cy="518457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dirty="0" smtClean="0">
                <a:solidFill>
                  <a:srgbClr val="002060"/>
                </a:solidFill>
              </a:rPr>
              <a:t>Фомичева </a:t>
            </a:r>
            <a:r>
              <a:rPr lang="ru-RU" sz="3200" dirty="0">
                <a:solidFill>
                  <a:srgbClr val="002060"/>
                </a:solidFill>
              </a:rPr>
              <a:t>Ирина Константиновна, </a:t>
            </a:r>
            <a:endParaRPr lang="ru-RU" sz="3200" dirty="0" smtClean="0">
              <a:solidFill>
                <a:srgbClr val="002060"/>
              </a:solidFill>
            </a:endParaRPr>
          </a:p>
          <a:p>
            <a:r>
              <a:rPr lang="ru-RU" sz="3200" dirty="0" smtClean="0">
                <a:solidFill>
                  <a:srgbClr val="002060"/>
                </a:solidFill>
              </a:rPr>
              <a:t>тел</a:t>
            </a:r>
            <a:r>
              <a:rPr lang="ru-RU" sz="3200" dirty="0">
                <a:solidFill>
                  <a:srgbClr val="002060"/>
                </a:solidFill>
              </a:rPr>
              <a:t>. (843) 233-71-68, </a:t>
            </a:r>
            <a:r>
              <a:rPr lang="en-US" sz="3200" dirty="0">
                <a:solidFill>
                  <a:srgbClr val="002060"/>
                </a:solidFill>
              </a:rPr>
              <a:t>e</a:t>
            </a:r>
            <a:r>
              <a:rPr lang="ru-RU" sz="3200" dirty="0">
                <a:solidFill>
                  <a:srgbClr val="002060"/>
                </a:solidFill>
              </a:rPr>
              <a:t>-</a:t>
            </a:r>
            <a:r>
              <a:rPr lang="en-US" sz="3200" dirty="0">
                <a:solidFill>
                  <a:srgbClr val="002060"/>
                </a:solidFill>
              </a:rPr>
              <a:t>mail</a:t>
            </a:r>
            <a:r>
              <a:rPr lang="ru-RU" sz="3200" dirty="0">
                <a:solidFill>
                  <a:srgbClr val="002060"/>
                </a:solidFill>
              </a:rPr>
              <a:t>: </a:t>
            </a:r>
            <a:r>
              <a:rPr lang="en-US" sz="3200" u="sng" dirty="0" err="1">
                <a:solidFill>
                  <a:srgbClr val="002060"/>
                </a:solidFill>
                <a:hlinkClick r:id="rId3"/>
              </a:rPr>
              <a:t>ifomicho</a:t>
            </a:r>
            <a:r>
              <a:rPr lang="ru-RU" sz="3200" u="sng" dirty="0">
                <a:solidFill>
                  <a:srgbClr val="002060"/>
                </a:solidFill>
                <a:hlinkClick r:id="rId3"/>
              </a:rPr>
              <a:t>@</a:t>
            </a:r>
            <a:r>
              <a:rPr lang="en-US" sz="3200" u="sng" dirty="0" err="1">
                <a:solidFill>
                  <a:srgbClr val="002060"/>
                </a:solidFill>
                <a:hlinkClick r:id="rId3"/>
              </a:rPr>
              <a:t>kpfu</a:t>
            </a:r>
            <a:r>
              <a:rPr lang="ru-RU" sz="3200" u="sng" dirty="0">
                <a:solidFill>
                  <a:srgbClr val="002060"/>
                </a:solidFill>
                <a:hlinkClick r:id="rId3"/>
              </a:rPr>
              <a:t>.</a:t>
            </a:r>
            <a:r>
              <a:rPr lang="en-US" sz="3200" u="sng" dirty="0" err="1">
                <a:solidFill>
                  <a:srgbClr val="002060"/>
                </a:solidFill>
                <a:hlinkClick r:id="rId3"/>
              </a:rPr>
              <a:t>ru</a:t>
            </a:r>
            <a:endParaRPr lang="ru-RU" sz="3200" dirty="0">
              <a:solidFill>
                <a:srgbClr val="002060"/>
              </a:solidFill>
            </a:endParaRPr>
          </a:p>
          <a:p>
            <a:endParaRPr lang="ru-RU" sz="3200" dirty="0" smtClean="0">
              <a:solidFill>
                <a:srgbClr val="002060"/>
              </a:solidFill>
            </a:endParaRPr>
          </a:p>
          <a:p>
            <a:r>
              <a:rPr lang="ru-RU" sz="3200" dirty="0" smtClean="0">
                <a:solidFill>
                  <a:srgbClr val="002060"/>
                </a:solidFill>
              </a:rPr>
              <a:t>Лексина </a:t>
            </a:r>
            <a:r>
              <a:rPr lang="ru-RU" sz="3200" dirty="0">
                <a:solidFill>
                  <a:srgbClr val="002060"/>
                </a:solidFill>
              </a:rPr>
              <a:t>Юлия Анатольевна, </a:t>
            </a:r>
            <a:endParaRPr lang="ru-RU" sz="3200" dirty="0" smtClean="0">
              <a:solidFill>
                <a:srgbClr val="002060"/>
              </a:solidFill>
            </a:endParaRPr>
          </a:p>
          <a:p>
            <a:r>
              <a:rPr lang="ru-RU" sz="3200" dirty="0" smtClean="0">
                <a:solidFill>
                  <a:srgbClr val="002060"/>
                </a:solidFill>
              </a:rPr>
              <a:t>тел</a:t>
            </a:r>
            <a:r>
              <a:rPr lang="ru-RU" sz="3200" dirty="0">
                <a:solidFill>
                  <a:srgbClr val="002060"/>
                </a:solidFill>
              </a:rPr>
              <a:t>. (843) 233-71-31, </a:t>
            </a:r>
            <a:r>
              <a:rPr lang="en-US" sz="3200" dirty="0">
                <a:solidFill>
                  <a:srgbClr val="002060"/>
                </a:solidFill>
              </a:rPr>
              <a:t>e</a:t>
            </a:r>
            <a:r>
              <a:rPr lang="ru-RU" sz="3200" dirty="0">
                <a:solidFill>
                  <a:srgbClr val="002060"/>
                </a:solidFill>
              </a:rPr>
              <a:t>-</a:t>
            </a:r>
            <a:r>
              <a:rPr lang="en-US" sz="3200" dirty="0">
                <a:solidFill>
                  <a:srgbClr val="002060"/>
                </a:solidFill>
              </a:rPr>
              <a:t>mail</a:t>
            </a:r>
            <a:r>
              <a:rPr lang="ru-RU" sz="3200" dirty="0">
                <a:solidFill>
                  <a:srgbClr val="002060"/>
                </a:solidFill>
              </a:rPr>
              <a:t>: </a:t>
            </a:r>
            <a:r>
              <a:rPr lang="en-US" sz="3200" u="sng" dirty="0" err="1">
                <a:solidFill>
                  <a:srgbClr val="002060"/>
                </a:solidFill>
                <a:hlinkClick r:id="rId4"/>
              </a:rPr>
              <a:t>yleksina</a:t>
            </a:r>
            <a:r>
              <a:rPr lang="ru-RU" sz="3200" u="sng" dirty="0">
                <a:solidFill>
                  <a:srgbClr val="002060"/>
                </a:solidFill>
                <a:hlinkClick r:id="rId4"/>
              </a:rPr>
              <a:t>@</a:t>
            </a:r>
            <a:r>
              <a:rPr lang="en-US" sz="3200" u="sng" dirty="0" err="1">
                <a:solidFill>
                  <a:srgbClr val="002060"/>
                </a:solidFill>
                <a:hlinkClick r:id="rId4"/>
              </a:rPr>
              <a:t>kpfu</a:t>
            </a:r>
            <a:r>
              <a:rPr lang="ru-RU" sz="3200" u="sng" dirty="0">
                <a:solidFill>
                  <a:srgbClr val="002060"/>
                </a:solidFill>
                <a:hlinkClick r:id="rId4"/>
              </a:rPr>
              <a:t>.</a:t>
            </a:r>
            <a:r>
              <a:rPr lang="en-US" sz="3200" u="sng" dirty="0" err="1">
                <a:solidFill>
                  <a:srgbClr val="002060"/>
                </a:solidFill>
                <a:hlinkClick r:id="rId4"/>
              </a:rPr>
              <a:t>ru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endParaRPr lang="ru-RU" sz="3200" dirty="0">
              <a:solidFill>
                <a:srgbClr val="002060"/>
              </a:solidFill>
            </a:endParaRPr>
          </a:p>
          <a:p>
            <a:endParaRPr lang="ru-RU" sz="3200" dirty="0" smtClean="0">
              <a:solidFill>
                <a:srgbClr val="002060"/>
              </a:solidFill>
            </a:endParaRPr>
          </a:p>
          <a:p>
            <a:r>
              <a:rPr lang="ru-RU" sz="3200" dirty="0" smtClean="0">
                <a:solidFill>
                  <a:srgbClr val="002060"/>
                </a:solidFill>
              </a:rPr>
              <a:t>Токарева </a:t>
            </a:r>
            <a:r>
              <a:rPr lang="ru-RU" sz="3200" dirty="0">
                <a:solidFill>
                  <a:srgbClr val="002060"/>
                </a:solidFill>
              </a:rPr>
              <a:t>Ирина Валерьевна, </a:t>
            </a:r>
            <a:endParaRPr lang="ru-RU" sz="3200" dirty="0" smtClean="0">
              <a:solidFill>
                <a:srgbClr val="002060"/>
              </a:solidFill>
            </a:endParaRPr>
          </a:p>
          <a:p>
            <a:r>
              <a:rPr lang="ru-RU" sz="3200" dirty="0" smtClean="0">
                <a:solidFill>
                  <a:srgbClr val="002060"/>
                </a:solidFill>
              </a:rPr>
              <a:t>тел</a:t>
            </a:r>
            <a:r>
              <a:rPr lang="ru-RU" sz="3200" dirty="0">
                <a:solidFill>
                  <a:srgbClr val="002060"/>
                </a:solidFill>
              </a:rPr>
              <a:t>. (843) 233-71-31, </a:t>
            </a:r>
            <a:r>
              <a:rPr lang="en-US" sz="3200" dirty="0">
                <a:solidFill>
                  <a:srgbClr val="002060"/>
                </a:solidFill>
              </a:rPr>
              <a:t>e</a:t>
            </a:r>
            <a:r>
              <a:rPr lang="ru-RU" sz="3200" dirty="0">
                <a:solidFill>
                  <a:srgbClr val="002060"/>
                </a:solidFill>
              </a:rPr>
              <a:t>-</a:t>
            </a:r>
            <a:r>
              <a:rPr lang="en-US" sz="3200" dirty="0">
                <a:solidFill>
                  <a:srgbClr val="002060"/>
                </a:solidFill>
              </a:rPr>
              <a:t>mail</a:t>
            </a:r>
            <a:r>
              <a:rPr lang="ru-RU" sz="3200" dirty="0">
                <a:solidFill>
                  <a:srgbClr val="002060"/>
                </a:solidFill>
              </a:rPr>
              <a:t>: </a:t>
            </a:r>
            <a:r>
              <a:rPr lang="en-US" sz="3200" u="sng" dirty="0">
                <a:solidFill>
                  <a:srgbClr val="002060"/>
                </a:solidFill>
                <a:hlinkClick r:id="rId5"/>
              </a:rPr>
              <a:t>Irina</a:t>
            </a:r>
            <a:r>
              <a:rPr lang="ru-RU" sz="3200" u="sng" dirty="0">
                <a:solidFill>
                  <a:srgbClr val="002060"/>
                </a:solidFill>
                <a:hlinkClick r:id="rId5"/>
              </a:rPr>
              <a:t>.</a:t>
            </a:r>
            <a:r>
              <a:rPr lang="en-US" sz="3200" u="sng" dirty="0" err="1">
                <a:solidFill>
                  <a:srgbClr val="002060"/>
                </a:solidFill>
                <a:hlinkClick r:id="rId5"/>
              </a:rPr>
              <a:t>Salmina</a:t>
            </a:r>
            <a:r>
              <a:rPr lang="ru-RU" sz="3200" u="sng" dirty="0">
                <a:solidFill>
                  <a:srgbClr val="002060"/>
                </a:solidFill>
                <a:hlinkClick r:id="rId5"/>
              </a:rPr>
              <a:t>@</a:t>
            </a:r>
            <a:r>
              <a:rPr lang="en-US" sz="3200" u="sng" dirty="0" err="1">
                <a:solidFill>
                  <a:srgbClr val="002060"/>
                </a:solidFill>
                <a:hlinkClick r:id="rId5"/>
              </a:rPr>
              <a:t>kpfu</a:t>
            </a:r>
            <a:r>
              <a:rPr lang="ru-RU" sz="3200" u="sng" dirty="0">
                <a:solidFill>
                  <a:srgbClr val="002060"/>
                </a:solidFill>
                <a:hlinkClick r:id="rId5"/>
              </a:rPr>
              <a:t>.</a:t>
            </a:r>
            <a:r>
              <a:rPr lang="en-US" sz="3200" u="sng" dirty="0" err="1">
                <a:solidFill>
                  <a:srgbClr val="002060"/>
                </a:solidFill>
                <a:hlinkClick r:id="rId5"/>
              </a:rPr>
              <a:t>ru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endParaRPr lang="ru-RU" sz="3200" dirty="0">
              <a:solidFill>
                <a:srgbClr val="002060"/>
              </a:solidFill>
            </a:endParaRPr>
          </a:p>
          <a:p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476672"/>
            <a:ext cx="7848872" cy="432048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Контактная </a:t>
            </a:r>
            <a:r>
              <a:rPr lang="ru-RU" sz="2800" b="1" dirty="0" smtClean="0">
                <a:solidFill>
                  <a:srgbClr val="002060"/>
                </a:solidFill>
              </a:rPr>
              <a:t>информация</a:t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>
                <a:solidFill>
                  <a:srgbClr val="002060"/>
                </a:solidFill>
              </a:rPr>
              <a:t>Оргкомитета конференции:</a:t>
            </a:r>
            <a:r>
              <a:rPr lang="ru-RU" sz="2800" dirty="0">
                <a:solidFill>
                  <a:srgbClr val="002060"/>
                </a:solidFill>
              </a:rPr>
              <a:t/>
            </a:r>
            <a:br>
              <a:rPr lang="ru-RU" sz="2800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/>
            </a:r>
            <a:br>
              <a:rPr lang="ru-RU" sz="2800" b="1" dirty="0">
                <a:solidFill>
                  <a:srgbClr val="002060"/>
                </a:solidFill>
              </a:rPr>
            </a:br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58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6114</TotalTime>
  <Words>65</Words>
  <Application>Microsoft Office PowerPoint</Application>
  <PresentationFormat>Экран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Презентация1</vt:lpstr>
      <vt:lpstr> Приоритетные темы для обсуждения и докладов:  - Интеграция библиотек в образовательную и исследовательскую деятельность; - Наукометрия в современной университетской среде: плюсы и минусы; - Библиотеки и общество; - Библиотеки и фонды: история, сохранение, изучение.  Приглашаются руководители и специалисты библиотек, издательств, книготорговых и книгораспространительских организаций, сотрудники информационных центров, учреждений науки, культуры и образования.  Регистрация участников на сайте Научной библиотеки в разделе «Конференция 2017». Подробная информация http://kpfu.ru/library/konferenciya-2017   </vt:lpstr>
      <vt:lpstr> Контактная информация  Оргкомитета конференции:  </vt:lpstr>
    </vt:vector>
  </TitlesOfParts>
  <Company>Казанский (Приволжский) федеральный университет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Научная библиотека им. Н.И. Лобачевского  в научно-образовательном пространстве КФУ</dc:title>
  <dc:creator>Ирина</dc:creator>
  <cp:lastModifiedBy>Токарева Ирина Валерьевна</cp:lastModifiedBy>
  <cp:revision>481</cp:revision>
  <dcterms:created xsi:type="dcterms:W3CDTF">2016-06-01T12:47:51Z</dcterms:created>
  <dcterms:modified xsi:type="dcterms:W3CDTF">2017-03-13T11:27:34Z</dcterms:modified>
</cp:coreProperties>
</file>